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108" y="-19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4106236D-8D24-4B8D-BF14-6A06612C81AB}" type="datetimeFigureOut">
              <a:rPr lang="en-US" smtClean="0"/>
              <a:t>4/20/2009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E95064-26CA-4B6F-A421-77804DDAD0CA}"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06236D-8D24-4B8D-BF14-6A06612C81AB}" type="datetimeFigureOut">
              <a:rPr lang="en-US" smtClean="0"/>
              <a:t>4/20/2009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E95064-26CA-4B6F-A421-77804DDAD0C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06236D-8D24-4B8D-BF14-6A06612C81AB}" type="datetimeFigureOut">
              <a:rPr lang="en-US" smtClean="0"/>
              <a:t>4/20/2009</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3AE95064-26CA-4B6F-A421-77804DDAD0C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06236D-8D24-4B8D-BF14-6A06612C81AB}" type="datetimeFigureOut">
              <a:rPr lang="en-US" smtClean="0"/>
              <a:t>4/20/2009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E95064-26CA-4B6F-A421-77804DDAD0C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106236D-8D24-4B8D-BF14-6A06612C81AB}" type="datetimeFigureOut">
              <a:rPr lang="en-US" smtClean="0"/>
              <a:t>4/20/2009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E95064-26CA-4B6F-A421-77804DDAD0C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106236D-8D24-4B8D-BF14-6A06612C81AB}" type="datetimeFigureOut">
              <a:rPr lang="en-US" smtClean="0"/>
              <a:t>4/20/2009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E95064-26CA-4B6F-A421-77804DDAD0C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106236D-8D24-4B8D-BF14-6A06612C81AB}" type="datetimeFigureOut">
              <a:rPr lang="en-US" smtClean="0"/>
              <a:t>4/20/2009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E95064-26CA-4B6F-A421-77804DDAD0C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106236D-8D24-4B8D-BF14-6A06612C81AB}" type="datetimeFigureOut">
              <a:rPr lang="en-US" smtClean="0"/>
              <a:t>4/20/2009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E95064-26CA-4B6F-A421-77804DDAD0C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06236D-8D24-4B8D-BF14-6A06612C81AB}" type="datetimeFigureOut">
              <a:rPr lang="en-US" smtClean="0"/>
              <a:t>4/20/2009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E95064-26CA-4B6F-A421-77804DDAD0C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106236D-8D24-4B8D-BF14-6A06612C81AB}" type="datetimeFigureOut">
              <a:rPr lang="en-US" smtClean="0"/>
              <a:t>4/20/2009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E95064-26CA-4B6F-A421-77804DDAD0CA}"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4106236D-8D24-4B8D-BF14-6A06612C81AB}" type="datetimeFigureOut">
              <a:rPr lang="en-US" smtClean="0"/>
              <a:t>4/20/2009</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3AE95064-26CA-4B6F-A421-77804DDAD0C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4106236D-8D24-4B8D-BF14-6A06612C81AB}" type="datetimeFigureOut">
              <a:rPr lang="en-US" smtClean="0"/>
              <a:t>4/20/2009</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3AE95064-26CA-4B6F-A421-77804DDAD0C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Please Do Now</a:t>
            </a:r>
            <a:endParaRPr lang="en-US" dirty="0"/>
          </a:p>
        </p:txBody>
      </p:sp>
      <p:sp>
        <p:nvSpPr>
          <p:cNvPr id="5" name="Content Placeholder 4"/>
          <p:cNvSpPr>
            <a:spLocks noGrp="1"/>
          </p:cNvSpPr>
          <p:nvPr>
            <p:ph idx="1"/>
          </p:nvPr>
        </p:nvSpPr>
        <p:spPr/>
        <p:txBody>
          <a:bodyPr/>
          <a:lstStyle/>
          <a:p>
            <a:r>
              <a:rPr lang="en-US" dirty="0" smtClean="0"/>
              <a:t>How would you feel about have a longer school day, attending for an additional 1-2 hours each day so that the school would only have to be open 4 days each week? </a:t>
            </a:r>
          </a:p>
          <a:p>
            <a:r>
              <a:rPr lang="en-US" dirty="0" smtClean="0"/>
              <a:t>Write at least 5 lines explaining your opinion and how you would be affected.</a:t>
            </a:r>
            <a:endParaRPr lang="en-US" dirty="0"/>
          </a:p>
        </p:txBody>
      </p:sp>
      <p:pic>
        <p:nvPicPr>
          <p:cNvPr id="19458" name="Picture 2" descr="http://www.hazletoncity.org/public/images/stories/city/high-school.jpg"/>
          <p:cNvPicPr>
            <a:picLocks noChangeAspect="1" noChangeArrowheads="1"/>
          </p:cNvPicPr>
          <p:nvPr/>
        </p:nvPicPr>
        <p:blipFill>
          <a:blip r:embed="rId2"/>
          <a:srcRect/>
          <a:stretch>
            <a:fillRect/>
          </a:stretch>
        </p:blipFill>
        <p:spPr bwMode="auto">
          <a:xfrm>
            <a:off x="5029200" y="4772406"/>
            <a:ext cx="3886200" cy="208559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Figure It Out…</a:t>
            </a:r>
            <a:endParaRPr lang="en-US" dirty="0"/>
          </a:p>
        </p:txBody>
      </p:sp>
      <p:sp>
        <p:nvSpPr>
          <p:cNvPr id="3" name="Content Placeholder 2"/>
          <p:cNvSpPr>
            <a:spLocks noGrp="1"/>
          </p:cNvSpPr>
          <p:nvPr>
            <p:ph sz="half" idx="1"/>
          </p:nvPr>
        </p:nvSpPr>
        <p:spPr/>
        <p:txBody>
          <a:bodyPr>
            <a:normAutofit/>
          </a:bodyPr>
          <a:lstStyle/>
          <a:p>
            <a:r>
              <a:rPr lang="en-US" sz="2400" dirty="0" smtClean="0"/>
              <a:t>Assume your car has a 15 gallon gas tank.  If the average cost of a gallon of gasoline increases from $2.10 to $3.00, calculate how much more it will cost you to fill your car with gas each month, assuming that you fill your car once each week and there are 4 weeks in each month.</a:t>
            </a:r>
            <a:endParaRPr lang="en-US" sz="2400" dirty="0"/>
          </a:p>
        </p:txBody>
      </p:sp>
      <p:sp>
        <p:nvSpPr>
          <p:cNvPr id="5" name="Rectangle 4"/>
          <p:cNvSpPr/>
          <p:nvPr/>
        </p:nvSpPr>
        <p:spPr>
          <a:xfrm>
            <a:off x="5334000" y="2667000"/>
            <a:ext cx="3048000" cy="2585323"/>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lIns="91440" tIns="45720" rIns="91440" bIns="45720">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$54.00 per month</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Figure It Out…</a:t>
            </a:r>
            <a:endParaRPr lang="en-US" dirty="0"/>
          </a:p>
        </p:txBody>
      </p:sp>
      <p:sp>
        <p:nvSpPr>
          <p:cNvPr id="3" name="Content Placeholder 2"/>
          <p:cNvSpPr>
            <a:spLocks noGrp="1"/>
          </p:cNvSpPr>
          <p:nvPr>
            <p:ph sz="half" idx="1"/>
          </p:nvPr>
        </p:nvSpPr>
        <p:spPr/>
        <p:txBody>
          <a:bodyPr>
            <a:normAutofit/>
          </a:bodyPr>
          <a:lstStyle/>
          <a:p>
            <a:r>
              <a:rPr lang="en-US" sz="2400" dirty="0" smtClean="0"/>
              <a:t>Home heating bills typically rise during the winter months.  Experts predict this cost to rise up to 44% in some areas.  Calculate how much this increase will amount to each month if your typical home heating bill was $150 per month last winter.</a:t>
            </a:r>
            <a:endParaRPr lang="en-US" sz="2400" dirty="0"/>
          </a:p>
        </p:txBody>
      </p:sp>
      <p:sp>
        <p:nvSpPr>
          <p:cNvPr id="5" name="Rectangle 4"/>
          <p:cNvSpPr/>
          <p:nvPr/>
        </p:nvSpPr>
        <p:spPr>
          <a:xfrm>
            <a:off x="5334000" y="2667000"/>
            <a:ext cx="3048000" cy="2585323"/>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lIns="91440" tIns="45720" rIns="91440" bIns="45720">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$66.00 per month</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Figure It Out…</a:t>
            </a:r>
            <a:endParaRPr lang="en-US" dirty="0"/>
          </a:p>
        </p:txBody>
      </p:sp>
      <p:sp>
        <p:nvSpPr>
          <p:cNvPr id="3" name="Rectangle 2"/>
          <p:cNvSpPr/>
          <p:nvPr/>
        </p:nvSpPr>
        <p:spPr>
          <a:xfrm>
            <a:off x="152401" y="1752601"/>
            <a:ext cx="5943599" cy="1523999"/>
          </a:xfrm>
          <a:prstGeom prst="rect">
            <a:avLst/>
          </a:prstGeom>
          <a:noFill/>
        </p:spPr>
        <p:txBody>
          <a:bodyPr wrap="square" lIns="91440" tIns="45720" rIns="91440" bIns="45720">
            <a:normAutofit fontScale="85000" lnSpcReduction="10000"/>
          </a:bodyPr>
          <a:lstStyle/>
          <a:p>
            <a:pPr algn="ctr"/>
            <a:r>
              <a:rPr lang="en-US" sz="5400" b="1" cap="none" spc="0" dirty="0" smtClean="0">
                <a:ln w="1270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Total Additional</a:t>
            </a:r>
          </a:p>
          <a:p>
            <a:pPr algn="ctr"/>
            <a:r>
              <a:rPr lang="en-US" sz="5400" b="1" dirty="0" smtClean="0">
                <a:ln w="1270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Expense Each Month:</a:t>
            </a:r>
            <a:endParaRPr lang="en-US" sz="5400" b="1" cap="none" spc="0" dirty="0">
              <a:ln w="1270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Rectangle 3"/>
          <p:cNvSpPr/>
          <p:nvPr/>
        </p:nvSpPr>
        <p:spPr>
          <a:xfrm>
            <a:off x="6096000" y="2286000"/>
            <a:ext cx="2500300"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$120.00</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Rectangle 4"/>
          <p:cNvSpPr/>
          <p:nvPr/>
        </p:nvSpPr>
        <p:spPr>
          <a:xfrm>
            <a:off x="762000" y="3505200"/>
            <a:ext cx="7543800" cy="2585323"/>
          </a:xfrm>
          <a:prstGeom prst="rect">
            <a:avLst/>
          </a:prstGeom>
          <a:noFill/>
        </p:spPr>
        <p:txBody>
          <a:bodyPr wrap="square" lIns="91440" tIns="45720" rIns="91440" bIns="45720">
            <a:spAutoFit/>
          </a:bodyPr>
          <a:lstStyle/>
          <a:p>
            <a:pPr algn="ctr"/>
            <a:r>
              <a:rPr lang="en-US" sz="5400" b="1" cap="none" spc="0"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rPr>
              <a:t>How will this extra expense impact you &amp; your family?</a:t>
            </a:r>
            <a:endParaRPr lang="en-US" sz="5400" b="1" cap="none" spc="0"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800" i="1" dirty="0" smtClean="0"/>
              <a:t>What are some renewable resources that can be used to generate power for vehicles, homes, schools, businesses, and manufacturing?</a:t>
            </a:r>
            <a:endParaRPr lang="en-US" sz="2800"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Situation…</a:t>
            </a:r>
            <a:endParaRPr lang="en-US" dirty="0"/>
          </a:p>
        </p:txBody>
      </p:sp>
      <p:sp>
        <p:nvSpPr>
          <p:cNvPr id="3" name="Content Placeholder 2"/>
          <p:cNvSpPr>
            <a:spLocks noGrp="1"/>
          </p:cNvSpPr>
          <p:nvPr>
            <p:ph idx="1"/>
          </p:nvPr>
        </p:nvSpPr>
        <p:spPr/>
        <p:txBody>
          <a:bodyPr>
            <a:normAutofit fontScale="92500" lnSpcReduction="10000"/>
          </a:bodyPr>
          <a:lstStyle/>
          <a:p>
            <a:r>
              <a:rPr lang="en-US" sz="2400" dirty="0" smtClean="0"/>
              <a:t>The year is 2040 and Americans are in trouble.  The world’s supply of fossil fuels is being rapidly depleted.  As a result, drivers are paying $20 per gallon for gasoline, and the cost of heating &amp; cooling homes, businesses, and schools has forced many public buildings to close because of their inability to pay for energy.  Families &amp; industry are suffering as well.  Goods can’t be transported across the country, and many people must endure extreme heat &amp; cold because energy costs are so high.  Add to this the ill health of the Earth’s environment, ravaged for years by greenhouse gases &amp; the effects of global warming.  The situation is critical.  Alternative energy sources must be developed so that Americans can have reliable, efficient, environmentally friendly ways to run their cars, power their manufacturing plants, and heat and cool their businesses, schools, and homes.</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Situation…</a:t>
            </a:r>
            <a:endParaRPr lang="en-US" dirty="0"/>
          </a:p>
        </p:txBody>
      </p:sp>
      <p:sp>
        <p:nvSpPr>
          <p:cNvPr id="3" name="Content Placeholder 2"/>
          <p:cNvSpPr>
            <a:spLocks noGrp="1"/>
          </p:cNvSpPr>
          <p:nvPr>
            <p:ph idx="1"/>
          </p:nvPr>
        </p:nvSpPr>
        <p:spPr/>
        <p:txBody>
          <a:bodyPr>
            <a:normAutofit/>
          </a:bodyPr>
          <a:lstStyle/>
          <a:p>
            <a:r>
              <a:rPr lang="en-US" sz="2400" dirty="0" smtClean="0"/>
              <a:t>You and your partner(s) are scientists who have been instructed to find ways to solve the energy crisis being faced by the U.S.  You will be assigned a specific task related to solving this nationwide crisis.  It will be up to you and your partner(s) to research, design, and teach others about an alternative form of energy that can be used to safely meet the energy demands of the population without an extremely high price or further damage to the environment.</a:t>
            </a:r>
            <a:endParaRPr lang="en-US"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47</TotalTime>
  <Words>484</Words>
  <Application>Microsoft Office PowerPoint</Application>
  <PresentationFormat>On-screen Show (4:3)</PresentationFormat>
  <Paragraphs>19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Module</vt:lpstr>
      <vt:lpstr>Please Do Now</vt:lpstr>
      <vt:lpstr>Figure It Out…</vt:lpstr>
      <vt:lpstr>Figure It Out…</vt:lpstr>
      <vt:lpstr>Figure It Out…</vt:lpstr>
      <vt:lpstr>What are some renewable resources that can be used to generate power for vehicles, homes, schools, businesses, and manufacturing?</vt:lpstr>
      <vt:lpstr>The Situation…</vt:lpstr>
      <vt:lpstr>The Situation…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Please Do Now</dc:title>
  <dc:creator>Jason</dc:creator>
  <cp:lastModifiedBy>Jason</cp:lastModifiedBy>
  <cp:revision>6</cp:revision>
  <dcterms:created xsi:type="dcterms:W3CDTF">2009-04-20T23:47:24Z</dcterms:created>
  <dcterms:modified xsi:type="dcterms:W3CDTF">2009-04-21T00:34:56Z</dcterms:modified>
</cp:coreProperties>
</file>